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13"/>
  </p:notesMasterIdLst>
  <p:handoutMasterIdLst>
    <p:handoutMasterId r:id="rId14"/>
  </p:handout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>
        <p:scale>
          <a:sx n="80" d="100"/>
          <a:sy n="80" d="100"/>
        </p:scale>
        <p:origin x="643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4" d="100"/>
          <a:sy n="124" d="100"/>
        </p:scale>
        <p:origin x="49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E51D080-0FA4-452C-BE9C-57B885F95115}" type="datetime1">
              <a:rPr lang="ru-RU" smtClean="0"/>
              <a:t>21.11.2023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D92CB86-0DB9-4A70-B1CF-B23508471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576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68A2903-BD5A-4833-B0CA-AB5B8165171B}" type="datetime1">
              <a:rPr lang="ru-RU" smtClean="0"/>
              <a:t>21.11.2023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  <a:endParaRPr lang="en-US"/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2B151B-D7D1-48E5-8230-5AADBC794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92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  <a:cs typeface="FreesiaUPC" panose="020B0502040204020203" pitchFamily="34" charset="-34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ru-RU"/>
              <a:t>Образец подзаголовка</a:t>
            </a:r>
            <a:endParaRPr lang="en-US" dirty="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Дата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4DAEB3-2211-4CA3-9D23-0143FCF3926F}" type="datetime1">
              <a:rPr lang="ru-RU" smtClean="0"/>
              <a:t>21.11.2023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Номер слайда 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82E9B35-0826-45CC-9C2C-707B22DFAA83}" type="datetime1">
              <a:rPr lang="ru-RU" smtClean="0"/>
              <a:t>21.11.2023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Номер слайда 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4C0063D-EDF2-4190-A726-B9B651F864E7}" type="datetime1">
              <a:rPr lang="ru-RU" smtClean="0"/>
              <a:t>21.11.2023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E289488-0C23-4DC8-A9FA-240659547385}" type="datetime1">
              <a:rPr lang="ru-RU" smtClean="0"/>
              <a:t>21.11.2023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Номер слайда 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Дата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3EFA117-2261-4A1D-8BE7-0B7E6A1366C0}" type="datetime1">
              <a:rPr lang="ru-RU" smtClean="0"/>
              <a:t>21.11.2023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1" name="Номер слайда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9279E9-B6DA-4AB3-A7CE-B748E56BEA69}" type="datetime1">
              <a:rPr lang="ru-RU" smtClean="0"/>
              <a:t>21.11.2023</a:t>
            </a:fld>
            <a:endParaRPr lang="en-US" dirty="0"/>
          </a:p>
        </p:txBody>
      </p:sp>
      <p:sp>
        <p:nvSpPr>
          <p:cNvPr id="9" name="Нижний колонтитул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Номер слайда 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7CF7452-61A3-4CDC-ACAB-74E5B4A7EF57}" type="datetime1">
              <a:rPr lang="ru-RU" smtClean="0"/>
              <a:t>21.11.2023</a:t>
            </a:fld>
            <a:endParaRPr lang="en-US" dirty="0"/>
          </a:p>
        </p:txBody>
      </p:sp>
      <p:sp>
        <p:nvSpPr>
          <p:cNvPr id="11" name="Нижний колонтитул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2" name="Номер слайда 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D00952-BE77-47A2-BE29-2226E2D6BB12}" type="datetime1">
              <a:rPr lang="ru-RU" smtClean="0"/>
              <a:t>21.11.2023</a:t>
            </a:fld>
            <a:endParaRPr lang="en-US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8" name="Номер слайда 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4D5EF43-AECB-4459-AE90-3AFB54138C76}" type="datetime1">
              <a:rPr lang="ru-RU" smtClean="0"/>
              <a:t>21.11.2023</a:t>
            </a:fld>
            <a:endParaRPr lang="en-US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Номер слайда 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 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FD0FAC8F-653F-479B-B209-9F30C9091843}" type="datetime1">
              <a:rPr lang="ru-RU" smtClean="0"/>
              <a:t>21.11.2023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Рисунок 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36FD9FC9-5FD1-4E3B-B719-212F55599717}" type="datetime1">
              <a:rPr lang="ru-RU" smtClean="0"/>
              <a:t>21.11.2023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 dirty="0"/>
              <a:t>Стиль образца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ru" dirty="0"/>
              <a:t>Щелкните, чтобы изменить стили текста образца слайда</a:t>
            </a:r>
          </a:p>
          <a:p>
            <a:pPr lvl="1" rtl="0"/>
            <a:r>
              <a:rPr lang="ru" dirty="0"/>
              <a:t>Второй уровень</a:t>
            </a:r>
          </a:p>
          <a:p>
            <a:pPr lvl="2" rtl="0"/>
            <a:r>
              <a:rPr lang="ru" dirty="0"/>
              <a:t>Третий уровень</a:t>
            </a:r>
          </a:p>
          <a:p>
            <a:pPr lvl="3" rtl="0"/>
            <a:r>
              <a:rPr lang="ru" dirty="0"/>
              <a:t>Четвертый уровень</a:t>
            </a:r>
          </a:p>
          <a:p>
            <a:pPr lvl="4" rtl="0"/>
            <a:r>
              <a:rPr lang="ru" dirty="0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fld id="{428A7F57-8526-4A03-89D8-FFB0245E6649}" type="datetime1">
              <a:rPr lang="ru-RU" smtClean="0"/>
              <a:t>21.11.2023</a:t>
            </a:fld>
            <a:endParaRPr lang="en-US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Прямоугольник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pic>
        <p:nvPicPr>
          <p:cNvPr id="5" name="Рисунок 4" descr="Изображение здания, места для сидения, скамейки, вид сбоку&#10;&#10;Автоматически созданное описание">
            <a:extLst>
              <a:ext uri="{FF2B5EF4-FFF2-40B4-BE49-F238E27FC236}">
                <a16:creationId xmlns:a16="http://schemas.microsoft.com/office/drawing/2014/main" id="{282CF6DD-7FE8-4063-9551-1B7BBCE92A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"/>
            <a:ext cx="4635315" cy="6857999"/>
          </a:xfrm>
          <a:prstGeom prst="rect">
            <a:avLst/>
          </a:prstGeom>
        </p:spPr>
      </p:pic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AABB2B9-0E44-8D73-CFBE-E528780664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574023"/>
              </p:ext>
            </p:extLst>
          </p:nvPr>
        </p:nvGraphicFramePr>
        <p:xfrm>
          <a:off x="5073544" y="123605"/>
          <a:ext cx="6498511" cy="2705608"/>
        </p:xfrm>
        <a:graphic>
          <a:graphicData uri="http://schemas.openxmlformats.org/drawingml/2006/table">
            <a:tbl>
              <a:tblPr/>
              <a:tblGrid>
                <a:gridCol w="6498511">
                  <a:extLst>
                    <a:ext uri="{9D8B030D-6E8A-4147-A177-3AD203B41FA5}">
                      <a16:colId xmlns:a16="http://schemas.microsoft.com/office/drawing/2014/main" val="40826788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4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Функциональная самостоятельная деятельность.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i="1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2923183"/>
                  </a:ext>
                </a:extLst>
              </a:tr>
            </a:tbl>
          </a:graphicData>
        </a:graphic>
      </p:graphicFrame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2AF373AA-F74D-AB3A-6D45-FFC4B7A8AE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309770"/>
              </p:ext>
            </p:extLst>
          </p:nvPr>
        </p:nvGraphicFramePr>
        <p:xfrm>
          <a:off x="5489834" y="2829213"/>
          <a:ext cx="5511945" cy="2061655"/>
        </p:xfrm>
        <a:graphic>
          <a:graphicData uri="http://schemas.openxmlformats.org/drawingml/2006/table">
            <a:tbl>
              <a:tblPr/>
              <a:tblGrid>
                <a:gridCol w="5511945">
                  <a:extLst>
                    <a:ext uri="{9D8B030D-6E8A-4147-A177-3AD203B41FA5}">
                      <a16:colId xmlns:a16="http://schemas.microsoft.com/office/drawing/2014/main" val="27788732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b="1" i="1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"Функции, как и живые существа, характеризуются своими особенностями" </a:t>
                      </a:r>
                      <a:r>
                        <a:rPr lang="ru-RU" sz="3200" b="1" i="1" dirty="0" err="1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П.Монтель</a:t>
                      </a:r>
                      <a:r>
                        <a:rPr lang="ru-RU" sz="3200" b="1" i="1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60376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Прямоугольник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AABB2B9-0E44-8D73-CFBE-E528780664BF}"/>
              </a:ext>
            </a:extLst>
          </p:cNvPr>
          <p:cNvGraphicFramePr>
            <a:graphicFrameLocks noGrp="1"/>
          </p:cNvGraphicFramePr>
          <p:nvPr/>
        </p:nvGraphicFramePr>
        <p:xfrm>
          <a:off x="1" y="0"/>
          <a:ext cx="11655182" cy="1009714"/>
        </p:xfrm>
        <a:graphic>
          <a:graphicData uri="http://schemas.openxmlformats.org/drawingml/2006/table">
            <a:tbl>
              <a:tblPr/>
              <a:tblGrid>
                <a:gridCol w="11655182">
                  <a:extLst>
                    <a:ext uri="{9D8B030D-6E8A-4147-A177-3AD203B41FA5}">
                      <a16:colId xmlns:a16="http://schemas.microsoft.com/office/drawing/2014/main" val="40826788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Функциональная самостоятельная деятельность.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i="1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2923183"/>
                  </a:ext>
                </a:extLst>
              </a:tr>
            </a:tbl>
          </a:graphicData>
        </a:graphic>
      </p:graphicFrame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82608FF-8F5B-1C12-DA78-36229B27AB5B}"/>
              </a:ext>
            </a:extLst>
          </p:cNvPr>
          <p:cNvSpPr/>
          <p:nvPr/>
        </p:nvSpPr>
        <p:spPr>
          <a:xfrm>
            <a:off x="676275" y="504857"/>
            <a:ext cx="571500" cy="60004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1D8341A-0F4A-E901-73C6-ACEBF662ED10}"/>
              </a:ext>
            </a:extLst>
          </p:cNvPr>
          <p:cNvSpPr/>
          <p:nvPr/>
        </p:nvSpPr>
        <p:spPr>
          <a:xfrm>
            <a:off x="828675" y="718369"/>
            <a:ext cx="451905" cy="38653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55E99E4-88A8-D14F-AD42-25CA788FF4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829" y="504857"/>
            <a:ext cx="11468341" cy="125952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4A8BAC5-4FCC-D45E-5F1A-FE582BE8B8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673" y="2095595"/>
            <a:ext cx="11586651" cy="2921851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899AE771-CE97-A36E-6CE0-74F48D9EFE14}"/>
              </a:ext>
            </a:extLst>
          </p:cNvPr>
          <p:cNvSpPr/>
          <p:nvPr/>
        </p:nvSpPr>
        <p:spPr>
          <a:xfrm>
            <a:off x="485775" y="633204"/>
            <a:ext cx="571500" cy="47169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387CA9-1462-DE78-B12D-1467B8624E64}"/>
              </a:ext>
            </a:extLst>
          </p:cNvPr>
          <p:cNvSpPr txBox="1"/>
          <p:nvPr/>
        </p:nvSpPr>
        <p:spPr>
          <a:xfrm>
            <a:off x="571441" y="687975"/>
            <a:ext cx="571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rPr>
              <a:t>№7</a:t>
            </a:r>
          </a:p>
        </p:txBody>
      </p:sp>
    </p:spTree>
    <p:extLst>
      <p:ext uri="{BB962C8B-B14F-4D97-AF65-F5344CB8AC3E}">
        <p14:creationId xmlns:p14="http://schemas.microsoft.com/office/powerpoint/2010/main" val="4287432620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FBDCECDC-EEE3-4128-AA5E-82A8C0879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783" y="0"/>
            <a:ext cx="10058400" cy="3892168"/>
          </a:xfrm>
        </p:spPr>
        <p:txBody>
          <a:bodyPr rtlCol="0" anchor="ctr">
            <a:normAutofit/>
          </a:bodyPr>
          <a:lstStyle/>
          <a:p>
            <a:pPr lvl="0" rtl="0"/>
            <a:r>
              <a:rPr lang="ru" sz="4800" i="1" dirty="0">
                <a:solidFill>
                  <a:srgbClr val="FFFFFF"/>
                </a:solidFill>
              </a:rPr>
              <a:t>Лучшая цитата, отражающая ваш подход... “</a:t>
            </a:r>
            <a:r>
              <a:rPr lang="ru-RU" sz="40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 дело в мыслях. Мысль — начало всего. И мыслями можно управлять. И поэтому главное дело совершенствования: работать над мыслями</a:t>
            </a:r>
            <a:r>
              <a:rPr lang="en-US" sz="40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" sz="4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4260EDE0-989C-4E16-AF94-F652294D8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5225240"/>
            <a:ext cx="10058400" cy="1143000"/>
          </a:xfrm>
        </p:spPr>
        <p:txBody>
          <a:bodyPr rtlCol="0">
            <a:normAutofit/>
          </a:bodyPr>
          <a:lstStyle/>
          <a:p>
            <a:pPr rtl="0"/>
            <a:r>
              <a:rPr lang="ru" dirty="0">
                <a:solidFill>
                  <a:srgbClr val="FFFFFF"/>
                </a:solidFill>
              </a:rPr>
              <a:t>— </a:t>
            </a:r>
            <a:r>
              <a:rPr lang="ru-RU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Лев Толстой</a:t>
            </a:r>
            <a:endParaRPr lang="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040230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Прямоугольник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AABB2B9-0E44-8D73-CFBE-E528780664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858664"/>
              </p:ext>
            </p:extLst>
          </p:nvPr>
        </p:nvGraphicFramePr>
        <p:xfrm>
          <a:off x="1" y="0"/>
          <a:ext cx="11655182" cy="1009714"/>
        </p:xfrm>
        <a:graphic>
          <a:graphicData uri="http://schemas.openxmlformats.org/drawingml/2006/table">
            <a:tbl>
              <a:tblPr/>
              <a:tblGrid>
                <a:gridCol w="11655182">
                  <a:extLst>
                    <a:ext uri="{9D8B030D-6E8A-4147-A177-3AD203B41FA5}">
                      <a16:colId xmlns:a16="http://schemas.microsoft.com/office/drawing/2014/main" val="40826788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Функциональная самостоятельная деятельность.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i="1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2923183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FDE9065-37F1-0494-82DB-119A27722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21384"/>
            <a:ext cx="10576368" cy="499752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62452D1-6A8E-E245-CE8C-59CDA34175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11748" y="2611380"/>
            <a:ext cx="5137506" cy="1413375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85CA57E-E5A1-85E8-9443-46BBBA04B94B}"/>
              </a:ext>
            </a:extLst>
          </p:cNvPr>
          <p:cNvSpPr/>
          <p:nvPr/>
        </p:nvSpPr>
        <p:spPr>
          <a:xfrm>
            <a:off x="11563350" y="1009714"/>
            <a:ext cx="323839" cy="27616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E2651A-C048-6D7F-E491-D2E0A3FD4EB3}"/>
              </a:ext>
            </a:extLst>
          </p:cNvPr>
          <p:cNvSpPr txBox="1"/>
          <p:nvPr/>
        </p:nvSpPr>
        <p:spPr>
          <a:xfrm>
            <a:off x="11401425" y="821384"/>
            <a:ext cx="561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№0</a:t>
            </a:r>
          </a:p>
        </p:txBody>
      </p:sp>
    </p:spTree>
    <p:extLst>
      <p:ext uri="{BB962C8B-B14F-4D97-AF65-F5344CB8AC3E}">
        <p14:creationId xmlns:p14="http://schemas.microsoft.com/office/powerpoint/2010/main" val="1420147826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FBDCECDC-EEE3-4128-AA5E-82A8C0879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892168"/>
          </a:xfrm>
        </p:spPr>
        <p:txBody>
          <a:bodyPr rtlCol="0" anchor="ctr">
            <a:normAutofit/>
          </a:bodyPr>
          <a:lstStyle/>
          <a:p>
            <a:pPr lvl="0" rtl="0"/>
            <a:r>
              <a:rPr lang="ru" sz="4800" i="1" dirty="0">
                <a:solidFill>
                  <a:srgbClr val="FFFFFF"/>
                </a:solidFill>
              </a:rPr>
              <a:t>Лучшая цитата, отражающая ваш подход... "Это один маленький шаг для человека и огромный скачок для человечества".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4260EDE0-989C-4E16-AF94-F652294D8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5225240"/>
            <a:ext cx="10058400" cy="1143000"/>
          </a:xfrm>
        </p:spPr>
        <p:txBody>
          <a:bodyPr rtlCol="0">
            <a:normAutofit/>
          </a:bodyPr>
          <a:lstStyle/>
          <a:p>
            <a:pPr rtl="0"/>
            <a:r>
              <a:rPr lang="ru" dirty="0">
                <a:solidFill>
                  <a:srgbClr val="FFFFFF"/>
                </a:solidFill>
              </a:rPr>
              <a:t>— Нил Армстронг</a:t>
            </a:r>
          </a:p>
        </p:txBody>
      </p:sp>
    </p:spTree>
    <p:extLst>
      <p:ext uri="{BB962C8B-B14F-4D97-AF65-F5344CB8AC3E}">
        <p14:creationId xmlns:p14="http://schemas.microsoft.com/office/powerpoint/2010/main" val="191714609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Прямоугольник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AABB2B9-0E44-8D73-CFBE-E528780664BF}"/>
              </a:ext>
            </a:extLst>
          </p:cNvPr>
          <p:cNvGraphicFramePr>
            <a:graphicFrameLocks noGrp="1"/>
          </p:cNvGraphicFramePr>
          <p:nvPr/>
        </p:nvGraphicFramePr>
        <p:xfrm>
          <a:off x="1" y="0"/>
          <a:ext cx="11655182" cy="1009714"/>
        </p:xfrm>
        <a:graphic>
          <a:graphicData uri="http://schemas.openxmlformats.org/drawingml/2006/table">
            <a:tbl>
              <a:tblPr/>
              <a:tblGrid>
                <a:gridCol w="11655182">
                  <a:extLst>
                    <a:ext uri="{9D8B030D-6E8A-4147-A177-3AD203B41FA5}">
                      <a16:colId xmlns:a16="http://schemas.microsoft.com/office/drawing/2014/main" val="40826788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Функциональная самостоятельная деятельность.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i="1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2923183"/>
                  </a:ext>
                </a:extLst>
              </a:tr>
            </a:tbl>
          </a:graphicData>
        </a:graphic>
      </p:graphicFrame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19AFC6B-683D-348D-45BE-7A6D0533A4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70" y="616013"/>
            <a:ext cx="9154606" cy="144368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F71940-43D2-DDE2-51A8-E3C43DDCAF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591" y="2508187"/>
            <a:ext cx="10744200" cy="373380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9E093F7-61D8-7D8D-E4D6-EF51D1183771}"/>
              </a:ext>
            </a:extLst>
          </p:cNvPr>
          <p:cNvSpPr/>
          <p:nvPr/>
        </p:nvSpPr>
        <p:spPr>
          <a:xfrm>
            <a:off x="594591" y="616013"/>
            <a:ext cx="291234" cy="39370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B58651-4DE5-7F20-901C-FBB242BFBABC}"/>
              </a:ext>
            </a:extLst>
          </p:cNvPr>
          <p:cNvSpPr txBox="1"/>
          <p:nvPr/>
        </p:nvSpPr>
        <p:spPr>
          <a:xfrm>
            <a:off x="446952" y="669180"/>
            <a:ext cx="5619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rPr>
              <a:t>№1</a:t>
            </a:r>
          </a:p>
        </p:txBody>
      </p:sp>
    </p:spTree>
    <p:extLst>
      <p:ext uri="{BB962C8B-B14F-4D97-AF65-F5344CB8AC3E}">
        <p14:creationId xmlns:p14="http://schemas.microsoft.com/office/powerpoint/2010/main" val="1235584397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Прямоугольник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AABB2B9-0E44-8D73-CFBE-E528780664BF}"/>
              </a:ext>
            </a:extLst>
          </p:cNvPr>
          <p:cNvGraphicFramePr>
            <a:graphicFrameLocks noGrp="1"/>
          </p:cNvGraphicFramePr>
          <p:nvPr/>
        </p:nvGraphicFramePr>
        <p:xfrm>
          <a:off x="1" y="0"/>
          <a:ext cx="11655182" cy="1009714"/>
        </p:xfrm>
        <a:graphic>
          <a:graphicData uri="http://schemas.openxmlformats.org/drawingml/2006/table">
            <a:tbl>
              <a:tblPr/>
              <a:tblGrid>
                <a:gridCol w="11655182">
                  <a:extLst>
                    <a:ext uri="{9D8B030D-6E8A-4147-A177-3AD203B41FA5}">
                      <a16:colId xmlns:a16="http://schemas.microsoft.com/office/drawing/2014/main" val="40826788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Функциональная самостоятельная деятельность.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i="1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2923183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DDAACE6-81E9-9206-6A24-3086D7BCC2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65" y="1104900"/>
            <a:ext cx="10620375" cy="363855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D75AC50-B49E-BFB7-E192-ADE71E8572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73" y="418552"/>
            <a:ext cx="9277351" cy="60763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CD82C2C-8966-13DE-197B-F31E9E81E3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0850" y="4418284"/>
            <a:ext cx="6567487" cy="2149204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5630A18-3CA4-9775-5A8B-03D259EB3555}"/>
              </a:ext>
            </a:extLst>
          </p:cNvPr>
          <p:cNvSpPr/>
          <p:nvPr/>
        </p:nvSpPr>
        <p:spPr>
          <a:xfrm>
            <a:off x="1257300" y="590550"/>
            <a:ext cx="419100" cy="43563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708567-0AFF-7CE0-0233-CD4A64CC4A29}"/>
              </a:ext>
            </a:extLst>
          </p:cNvPr>
          <p:cNvSpPr txBox="1"/>
          <p:nvPr/>
        </p:nvSpPr>
        <p:spPr>
          <a:xfrm>
            <a:off x="1171575" y="636274"/>
            <a:ext cx="5905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rPr>
              <a:t>№2</a:t>
            </a:r>
          </a:p>
        </p:txBody>
      </p:sp>
    </p:spTree>
    <p:extLst>
      <p:ext uri="{BB962C8B-B14F-4D97-AF65-F5344CB8AC3E}">
        <p14:creationId xmlns:p14="http://schemas.microsoft.com/office/powerpoint/2010/main" val="2974678322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Прямоугольник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AABB2B9-0E44-8D73-CFBE-E528780664BF}"/>
              </a:ext>
            </a:extLst>
          </p:cNvPr>
          <p:cNvGraphicFramePr>
            <a:graphicFrameLocks noGrp="1"/>
          </p:cNvGraphicFramePr>
          <p:nvPr/>
        </p:nvGraphicFramePr>
        <p:xfrm>
          <a:off x="1" y="0"/>
          <a:ext cx="11655182" cy="1009714"/>
        </p:xfrm>
        <a:graphic>
          <a:graphicData uri="http://schemas.openxmlformats.org/drawingml/2006/table">
            <a:tbl>
              <a:tblPr/>
              <a:tblGrid>
                <a:gridCol w="11655182">
                  <a:extLst>
                    <a:ext uri="{9D8B030D-6E8A-4147-A177-3AD203B41FA5}">
                      <a16:colId xmlns:a16="http://schemas.microsoft.com/office/drawing/2014/main" val="40826788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Функциональная самостоятельная деятельность.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i="1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2923183"/>
                  </a:ext>
                </a:extLst>
              </a:tr>
            </a:tbl>
          </a:graphicData>
        </a:graphic>
      </p:graphicFrame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24C13A0-4287-8632-1B59-A84BC6A68E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568" y="616013"/>
            <a:ext cx="9912488" cy="135894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627CE63-04AB-9015-142A-78A1D98E8F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048" y="2590974"/>
            <a:ext cx="11390135" cy="3638375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2BC468E-D554-4CD5-EFB3-212D5BDB568E}"/>
              </a:ext>
            </a:extLst>
          </p:cNvPr>
          <p:cNvSpPr/>
          <p:nvPr/>
        </p:nvSpPr>
        <p:spPr>
          <a:xfrm>
            <a:off x="1381125" y="723900"/>
            <a:ext cx="371475" cy="4000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4B6734-768C-22E9-327C-C27CC9A1268C}"/>
              </a:ext>
            </a:extLst>
          </p:cNvPr>
          <p:cNvSpPr txBox="1"/>
          <p:nvPr/>
        </p:nvSpPr>
        <p:spPr>
          <a:xfrm>
            <a:off x="1210944" y="723900"/>
            <a:ext cx="5905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rPr>
              <a:t>№3</a:t>
            </a:r>
          </a:p>
        </p:txBody>
      </p:sp>
    </p:spTree>
    <p:extLst>
      <p:ext uri="{BB962C8B-B14F-4D97-AF65-F5344CB8AC3E}">
        <p14:creationId xmlns:p14="http://schemas.microsoft.com/office/powerpoint/2010/main" val="3074675604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Прямоугольник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AABB2B9-0E44-8D73-CFBE-E528780664BF}"/>
              </a:ext>
            </a:extLst>
          </p:cNvPr>
          <p:cNvGraphicFramePr>
            <a:graphicFrameLocks noGrp="1"/>
          </p:cNvGraphicFramePr>
          <p:nvPr/>
        </p:nvGraphicFramePr>
        <p:xfrm>
          <a:off x="1" y="0"/>
          <a:ext cx="11655182" cy="1009714"/>
        </p:xfrm>
        <a:graphic>
          <a:graphicData uri="http://schemas.openxmlformats.org/drawingml/2006/table">
            <a:tbl>
              <a:tblPr/>
              <a:tblGrid>
                <a:gridCol w="11655182">
                  <a:extLst>
                    <a:ext uri="{9D8B030D-6E8A-4147-A177-3AD203B41FA5}">
                      <a16:colId xmlns:a16="http://schemas.microsoft.com/office/drawing/2014/main" val="40826788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Функциональная самостоятельная деятельность.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i="1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2923183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82F42FC-A401-F57F-C471-B980D7CCFF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1778" y="381060"/>
            <a:ext cx="5636108" cy="100757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F5FAD6A-17E1-27EE-1B95-45646C5CA3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241" y="1237530"/>
            <a:ext cx="10171517" cy="438293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7224878-D663-6FC6-7AA1-1F896A32FB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0241" y="5719620"/>
            <a:ext cx="8709900" cy="100757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DD9259D-8EF7-E83E-ED27-E728A7AFFAAC}"/>
              </a:ext>
            </a:extLst>
          </p:cNvPr>
          <p:cNvSpPr txBox="1"/>
          <p:nvPr/>
        </p:nvSpPr>
        <p:spPr>
          <a:xfrm>
            <a:off x="2374960" y="737390"/>
            <a:ext cx="7048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rPr>
              <a:t>№4</a:t>
            </a:r>
          </a:p>
        </p:txBody>
      </p:sp>
    </p:spTree>
    <p:extLst>
      <p:ext uri="{BB962C8B-B14F-4D97-AF65-F5344CB8AC3E}">
        <p14:creationId xmlns:p14="http://schemas.microsoft.com/office/powerpoint/2010/main" val="2352352284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Прямоугольник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AABB2B9-0E44-8D73-CFBE-E528780664BF}"/>
              </a:ext>
            </a:extLst>
          </p:cNvPr>
          <p:cNvGraphicFramePr>
            <a:graphicFrameLocks noGrp="1"/>
          </p:cNvGraphicFramePr>
          <p:nvPr/>
        </p:nvGraphicFramePr>
        <p:xfrm>
          <a:off x="1" y="0"/>
          <a:ext cx="11655182" cy="1009714"/>
        </p:xfrm>
        <a:graphic>
          <a:graphicData uri="http://schemas.openxmlformats.org/drawingml/2006/table">
            <a:tbl>
              <a:tblPr/>
              <a:tblGrid>
                <a:gridCol w="11655182">
                  <a:extLst>
                    <a:ext uri="{9D8B030D-6E8A-4147-A177-3AD203B41FA5}">
                      <a16:colId xmlns:a16="http://schemas.microsoft.com/office/drawing/2014/main" val="40826788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Функциональная самостоятельная деятельность.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i="1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2923183"/>
                  </a:ext>
                </a:extLst>
              </a:tr>
            </a:tbl>
          </a:graphicData>
        </a:graphic>
      </p:graphicFrame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8FB5613-0481-B9F7-DC0B-F219403C38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817" y="496181"/>
            <a:ext cx="10729741" cy="1128713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82608FF-8F5B-1C12-DA78-36229B27AB5B}"/>
              </a:ext>
            </a:extLst>
          </p:cNvPr>
          <p:cNvSpPr/>
          <p:nvPr/>
        </p:nvSpPr>
        <p:spPr>
          <a:xfrm>
            <a:off x="676275" y="504857"/>
            <a:ext cx="571500" cy="60004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8281B2E-DE1F-AE92-A3DB-E108144512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41" y="2262219"/>
            <a:ext cx="11576717" cy="33432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4D5DC81-0FD5-E95B-C67B-4580A2841951}"/>
              </a:ext>
            </a:extLst>
          </p:cNvPr>
          <p:cNvSpPr txBox="1"/>
          <p:nvPr/>
        </p:nvSpPr>
        <p:spPr>
          <a:xfrm>
            <a:off x="657225" y="640382"/>
            <a:ext cx="5905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rPr>
              <a:t>№5</a:t>
            </a:r>
          </a:p>
        </p:txBody>
      </p:sp>
    </p:spTree>
    <p:extLst>
      <p:ext uri="{BB962C8B-B14F-4D97-AF65-F5344CB8AC3E}">
        <p14:creationId xmlns:p14="http://schemas.microsoft.com/office/powerpoint/2010/main" val="3277845549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Прямоугольник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AABB2B9-0E44-8D73-CFBE-E528780664BF}"/>
              </a:ext>
            </a:extLst>
          </p:cNvPr>
          <p:cNvGraphicFramePr>
            <a:graphicFrameLocks noGrp="1"/>
          </p:cNvGraphicFramePr>
          <p:nvPr/>
        </p:nvGraphicFramePr>
        <p:xfrm>
          <a:off x="1" y="0"/>
          <a:ext cx="11655182" cy="1009714"/>
        </p:xfrm>
        <a:graphic>
          <a:graphicData uri="http://schemas.openxmlformats.org/drawingml/2006/table">
            <a:tbl>
              <a:tblPr/>
              <a:tblGrid>
                <a:gridCol w="11655182">
                  <a:extLst>
                    <a:ext uri="{9D8B030D-6E8A-4147-A177-3AD203B41FA5}">
                      <a16:colId xmlns:a16="http://schemas.microsoft.com/office/drawing/2014/main" val="40826788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Функциональная самостоятельная деятельность.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i="1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2923183"/>
                  </a:ext>
                </a:extLst>
              </a:tr>
            </a:tbl>
          </a:graphicData>
        </a:graphic>
      </p:graphicFrame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82608FF-8F5B-1C12-DA78-36229B27AB5B}"/>
              </a:ext>
            </a:extLst>
          </p:cNvPr>
          <p:cNvSpPr/>
          <p:nvPr/>
        </p:nvSpPr>
        <p:spPr>
          <a:xfrm>
            <a:off x="676275" y="504857"/>
            <a:ext cx="571500" cy="60004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1D68349-4EFA-2EF8-23BD-7D526160E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080" y="504857"/>
            <a:ext cx="11124417" cy="132397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23B2096-30EA-BB7B-1C27-2D7BAF942B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341" y="2042342"/>
            <a:ext cx="11806208" cy="3520258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1D8341A-0F4A-E901-73C6-ACEBF662ED10}"/>
              </a:ext>
            </a:extLst>
          </p:cNvPr>
          <p:cNvSpPr/>
          <p:nvPr/>
        </p:nvSpPr>
        <p:spPr>
          <a:xfrm>
            <a:off x="828675" y="718369"/>
            <a:ext cx="451905" cy="38653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89EE41-5FD5-C56A-46B4-2C13020B88A7}"/>
              </a:ext>
            </a:extLst>
          </p:cNvPr>
          <p:cNvSpPr txBox="1"/>
          <p:nvPr/>
        </p:nvSpPr>
        <p:spPr>
          <a:xfrm>
            <a:off x="736857" y="687975"/>
            <a:ext cx="6000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rPr>
              <a:t>№6</a:t>
            </a:r>
          </a:p>
        </p:txBody>
      </p:sp>
    </p:spTree>
    <p:extLst>
      <p:ext uri="{BB962C8B-B14F-4D97-AF65-F5344CB8AC3E}">
        <p14:creationId xmlns:p14="http://schemas.microsoft.com/office/powerpoint/2010/main" val="2490617548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1_Ретроспектива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995_TF56160789" id="{E9416FAF-F856-40AC-9675-C9B0760B1290}" vid="{1EEFFE07-2D5A-4CA5-A479-4D088CDD8AD4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{D77A360D-D35C-4F39-AD62-D09B54787294}tf56160789_win32</Template>
  <TotalTime>40</TotalTime>
  <Words>146</Words>
  <Application>Microsoft Office PowerPoint</Application>
  <PresentationFormat>Широкоэкранный</PresentationFormat>
  <Paragraphs>40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Bookman Old Style</vt:lpstr>
      <vt:lpstr>Calibri</vt:lpstr>
      <vt:lpstr>Franklin Gothic Book</vt:lpstr>
      <vt:lpstr>Times New Roman</vt:lpstr>
      <vt:lpstr>1_РетроспективаVTI</vt:lpstr>
      <vt:lpstr>Презентация PowerPoint</vt:lpstr>
      <vt:lpstr>Презентация PowerPoint</vt:lpstr>
      <vt:lpstr>Лучшая цитата, отражающая ваш подход... "Это один маленький шаг для человека и огромный скачок для человечества".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Лучшая цитата, отражающая ваш подход... “Все дело в мыслях. Мысль — начало всего. И мыслями можно управлять. И поэтому главное дело совершенствования: работать над мыслями”.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Логунова</dc:creator>
  <cp:lastModifiedBy>Татьяна Логунова</cp:lastModifiedBy>
  <cp:revision>13</cp:revision>
  <dcterms:created xsi:type="dcterms:W3CDTF">2023-11-21T12:15:00Z</dcterms:created>
  <dcterms:modified xsi:type="dcterms:W3CDTF">2023-11-21T12:55:23Z</dcterms:modified>
</cp:coreProperties>
</file>